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3"/>
    <p:sldId id="271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63" r:id="rId12"/>
    <p:sldId id="265" r:id="rId14"/>
    <p:sldId id="267" r:id="rId15"/>
    <p:sldId id="268" r:id="rId16"/>
    <p:sldId id="270" r:id="rId17"/>
    <p:sldId id="269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B6640C"/>
    <a:srgbClr val="A66909"/>
    <a:srgbClr val="F5A721"/>
    <a:srgbClr val="00E65C"/>
    <a:srgbClr val="318F02"/>
    <a:srgbClr val="54FC02"/>
    <a:srgbClr val="7030A0"/>
    <a:srgbClr val="FF6600"/>
    <a:srgbClr val="C60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9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89.xml"/><Relationship Id="rId2" Type="http://schemas.openxmlformats.org/officeDocument/2006/relationships/image" Target="../media/image18.png"/><Relationship Id="rId1" Type="http://schemas.openxmlformats.org/officeDocument/2006/relationships/tags" Target="../tags/tag8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7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video" Target="../media/media3.mp4"/><Relationship Id="rId8" Type="http://schemas.openxmlformats.org/officeDocument/2006/relationships/image" Target="../media/image8.png"/><Relationship Id="rId7" Type="http://schemas.openxmlformats.org/officeDocument/2006/relationships/tags" Target="../tags/tag74.xml"/><Relationship Id="rId6" Type="http://schemas.microsoft.com/office/2007/relationships/media" Target="../media/media2.mp4"/><Relationship Id="rId5" Type="http://schemas.openxmlformats.org/officeDocument/2006/relationships/video" Target="../media/media2.mp4"/><Relationship Id="rId4" Type="http://schemas.openxmlformats.org/officeDocument/2006/relationships/image" Target="../media/image7.png"/><Relationship Id="rId3" Type="http://schemas.openxmlformats.org/officeDocument/2006/relationships/tags" Target="../tags/tag73.xml"/><Relationship Id="rId2" Type="http://schemas.microsoft.com/office/2007/relationships/media" Target="../media/media1.mp4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77.xml"/><Relationship Id="rId16" Type="http://schemas.openxmlformats.org/officeDocument/2006/relationships/image" Target="../media/image10.png"/><Relationship Id="rId15" Type="http://schemas.openxmlformats.org/officeDocument/2006/relationships/tags" Target="../tags/tag76.xml"/><Relationship Id="rId14" Type="http://schemas.microsoft.com/office/2007/relationships/media" Target="../media/media4.mp4"/><Relationship Id="rId13" Type="http://schemas.openxmlformats.org/officeDocument/2006/relationships/video" Target="../media/media4.mp4"/><Relationship Id="rId12" Type="http://schemas.openxmlformats.org/officeDocument/2006/relationships/image" Target="../media/image9.png"/><Relationship Id="rId11" Type="http://schemas.openxmlformats.org/officeDocument/2006/relationships/tags" Target="../tags/tag75.xml"/><Relationship Id="rId10" Type="http://schemas.microsoft.com/office/2007/relationships/media" Target="../media/media3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8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0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2054225" y="2075815"/>
            <a:ext cx="8083550" cy="1506855"/>
            <a:chOff x="2933" y="3148"/>
            <a:chExt cx="12730" cy="2373"/>
          </a:xfrm>
        </p:grpSpPr>
        <p:sp>
          <p:nvSpPr>
            <p:cNvPr id="4" name="圆角矩形 3"/>
            <p:cNvSpPr/>
            <p:nvPr/>
          </p:nvSpPr>
          <p:spPr>
            <a:xfrm>
              <a:off x="10729" y="3148"/>
              <a:ext cx="4934" cy="2373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933" y="3512"/>
              <a:ext cx="7488" cy="188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7200" b="1"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如何做一个</a:t>
              </a:r>
              <a:endParaRPr lang="zh-CN" altLang="en-US" sz="72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1452" y="3318"/>
              <a:ext cx="3488" cy="208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8000" b="1">
                  <a:solidFill>
                    <a:schemeClr val="tx1"/>
                  </a:solidFill>
                  <a:effectLst/>
                </a:rPr>
                <a:t>骚货</a:t>
              </a:r>
              <a:endParaRPr lang="zh-CN" altLang="en-US" sz="8000" b="1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503680" y="4495165"/>
            <a:ext cx="9154160" cy="477447"/>
            <a:chOff x="2481" y="7087"/>
            <a:chExt cx="14416" cy="211"/>
          </a:xfrm>
        </p:grpSpPr>
        <p:sp>
          <p:nvSpPr>
            <p:cNvPr id="12" name="文本框 11"/>
            <p:cNvSpPr txBox="1"/>
            <p:nvPr/>
          </p:nvSpPr>
          <p:spPr>
            <a:xfrm>
              <a:off x="2481" y="7087"/>
              <a:ext cx="1264" cy="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chemeClr val="accent2"/>
                  </a:solidFill>
                </a:rPr>
                <a:t>截</a:t>
              </a:r>
              <a:r>
                <a:rPr lang="zh-CN" altLang="en-US" sz="2400" b="1">
                  <a:solidFill>
                    <a:schemeClr val="accent4"/>
                  </a:solidFill>
                </a:rPr>
                <a:t>流</a:t>
              </a:r>
              <a:endParaRPr lang="zh-CN" altLang="en-US" sz="2400" b="1">
                <a:solidFill>
                  <a:schemeClr val="accent4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078" y="7088"/>
              <a:ext cx="1311" cy="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蹭</a:t>
              </a:r>
              <a:r>
                <a:rPr lang="zh-CN" altLang="en-US" sz="2400" b="1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词</a:t>
              </a:r>
              <a:endParaRPr lang="zh-CN" altLang="en-US" sz="2400" b="1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722" y="7089"/>
              <a:ext cx="1311" cy="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等</a:t>
              </a:r>
              <a:r>
                <a:rPr lang="zh-CN" altLang="en-US" sz="2400" b="1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风</a:t>
              </a:r>
              <a:endParaRPr lang="zh-CN" altLang="en-US" sz="2400" b="1">
                <a:solidFill>
                  <a:schemeClr val="accent3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366" y="7090"/>
              <a:ext cx="1311" cy="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7030A0"/>
                  </a:solidFill>
                </a:rPr>
                <a:t>矩</a:t>
              </a:r>
              <a:r>
                <a:rPr lang="zh-CN" altLang="en-US" sz="2400" b="1">
                  <a:solidFill>
                    <a:srgbClr val="C00000"/>
                  </a:solidFill>
                </a:rPr>
                <a:t>阵</a:t>
              </a:r>
              <a:endParaRPr lang="zh-CN" altLang="en-US" sz="2400" b="1">
                <a:solidFill>
                  <a:srgbClr val="C00000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010" y="7091"/>
              <a:ext cx="1311" cy="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58CC73"/>
                  </a:solidFill>
                </a:rPr>
                <a:t>抓</a:t>
              </a:r>
              <a:r>
                <a:rPr lang="zh-CN" altLang="en-US" sz="2400" b="1">
                  <a:solidFill>
                    <a:srgbClr val="9B2591"/>
                  </a:solidFill>
                </a:rPr>
                <a:t>新</a:t>
              </a:r>
              <a:endParaRPr lang="zh-CN" altLang="en-US" sz="2400" b="1">
                <a:solidFill>
                  <a:srgbClr val="9B259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0654" y="7092"/>
              <a:ext cx="1311" cy="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77A917"/>
                  </a:solidFill>
                </a:rPr>
                <a:t>猎</a:t>
              </a:r>
              <a:r>
                <a:rPr lang="zh-CN" altLang="en-US" sz="2400" b="1">
                  <a:solidFill>
                    <a:srgbClr val="FF0000"/>
                  </a:solidFill>
                </a:rPr>
                <a:t>性</a:t>
              </a:r>
              <a:endParaRPr lang="zh-CN" altLang="en-US" sz="2400" b="1">
                <a:solidFill>
                  <a:srgbClr val="FF0000"/>
                </a:solidFill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2298" y="7093"/>
              <a:ext cx="1311" cy="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FB9129"/>
                  </a:solidFill>
                </a:rPr>
                <a:t>裂</a:t>
              </a:r>
              <a:r>
                <a:rPr lang="zh-CN" altLang="en-US" sz="2400" b="1">
                  <a:solidFill>
                    <a:srgbClr val="17A874"/>
                  </a:solidFill>
                </a:rPr>
                <a:t>变</a:t>
              </a:r>
              <a:endParaRPr lang="zh-CN" altLang="en-US" sz="2400" b="1">
                <a:solidFill>
                  <a:srgbClr val="17A874"/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3942" y="7094"/>
              <a:ext cx="1311" cy="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02A8BB"/>
                  </a:solidFill>
                </a:rPr>
                <a:t>老</a:t>
              </a:r>
              <a:r>
                <a:rPr lang="zh-CN" altLang="en-US" sz="2400" b="1">
                  <a:solidFill>
                    <a:srgbClr val="FFC000"/>
                  </a:solidFill>
                </a:rPr>
                <a:t>二</a:t>
              </a:r>
              <a:endParaRPr lang="zh-CN" altLang="en-US" sz="2400" b="1">
                <a:solidFill>
                  <a:srgbClr val="FFC000"/>
                </a:solidFill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586" y="7095"/>
              <a:ext cx="1311" cy="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FF6600"/>
                  </a:solidFill>
                </a:rPr>
                <a:t>李</a:t>
              </a:r>
              <a:r>
                <a:rPr lang="zh-CN" altLang="en-US" sz="2400" b="1">
                  <a:solidFill>
                    <a:srgbClr val="54FC02"/>
                  </a:solidFill>
                </a:rPr>
                <a:t>鬼</a:t>
              </a:r>
              <a:endParaRPr lang="zh-CN" altLang="en-US" sz="2400" b="1">
                <a:solidFill>
                  <a:srgbClr val="54FC02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2496185" y="648970"/>
            <a:ext cx="7200000" cy="1111250"/>
            <a:chOff x="7803" y="3148"/>
            <a:chExt cx="7860" cy="1750"/>
          </a:xfrm>
        </p:grpSpPr>
        <p:sp>
          <p:nvSpPr>
            <p:cNvPr id="8" name="圆角矩形 7"/>
            <p:cNvSpPr/>
            <p:nvPr/>
          </p:nvSpPr>
          <p:spPr>
            <a:xfrm>
              <a:off x="11193" y="3148"/>
              <a:ext cx="4470" cy="1750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000"/>
            </a:p>
          </p:txBody>
        </p:sp>
        <p:sp>
          <p:nvSpPr>
            <p:cNvPr id="9" name="矩形 8"/>
            <p:cNvSpPr/>
            <p:nvPr/>
          </p:nvSpPr>
          <p:spPr>
            <a:xfrm>
              <a:off x="7803" y="3463"/>
              <a:ext cx="3389" cy="13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800" b="1"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常规</a:t>
              </a:r>
              <a:endParaRPr lang="zh-CN" altLang="en-US" sz="48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1974" y="3318"/>
              <a:ext cx="2446" cy="145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5400" b="1">
                  <a:solidFill>
                    <a:schemeClr val="tx1"/>
                  </a:solidFill>
                  <a:effectLst/>
                </a:rPr>
                <a:t>骚操作</a:t>
              </a:r>
              <a:endParaRPr lang="zh-CN" altLang="en-US" sz="5400" b="1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5" name="组合 4"/>
          <p:cNvGrpSpPr/>
          <p:nvPr>
            <p:custDataLst>
              <p:tags r:id="rId1"/>
            </p:custDataLst>
          </p:nvPr>
        </p:nvGrpSpPr>
        <p:grpSpPr>
          <a:xfrm>
            <a:off x="2670175" y="3621405"/>
            <a:ext cx="6878955" cy="833120"/>
            <a:chOff x="2481" y="7087"/>
            <a:chExt cx="10833" cy="1312"/>
          </a:xfrm>
        </p:grpSpPr>
        <p:sp>
          <p:nvSpPr>
            <p:cNvPr id="6" name="文本框 5"/>
            <p:cNvSpPr txBox="1"/>
            <p:nvPr>
              <p:custDataLst>
                <p:tags r:id="rId2"/>
              </p:custDataLst>
            </p:nvPr>
          </p:nvSpPr>
          <p:spPr>
            <a:xfrm>
              <a:off x="2481" y="7087"/>
              <a:ext cx="1597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chemeClr val="accent4"/>
                  </a:solidFill>
                </a:rPr>
                <a:t>校园大使</a:t>
              </a:r>
              <a:endParaRPr lang="zh-CN" altLang="en-US" sz="2400" b="1">
                <a:solidFill>
                  <a:schemeClr val="accent4"/>
                </a:solidFill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3"/>
              </p:custDataLst>
            </p:nvPr>
          </p:nvSpPr>
          <p:spPr>
            <a:xfrm>
              <a:off x="4078" y="7088"/>
              <a:ext cx="1311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400" b="1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KOL</a:t>
              </a:r>
              <a:r>
                <a:rPr lang="zh-CN" altLang="en-US" sz="2400" b="1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共创</a:t>
              </a:r>
              <a:endParaRPr lang="zh-CN" altLang="en-US" sz="2400" b="1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4"/>
              </p:custDataLst>
            </p:nvPr>
          </p:nvSpPr>
          <p:spPr>
            <a:xfrm>
              <a:off x="5722" y="7089"/>
              <a:ext cx="1311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骚操投流</a:t>
              </a:r>
              <a:endParaRPr lang="zh-CN" altLang="en-US" sz="2400" b="1">
                <a:solidFill>
                  <a:schemeClr val="accent3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文本框 17"/>
            <p:cNvSpPr txBox="1"/>
            <p:nvPr>
              <p:custDataLst>
                <p:tags r:id="rId5"/>
              </p:custDataLst>
            </p:nvPr>
          </p:nvSpPr>
          <p:spPr>
            <a:xfrm>
              <a:off x="7366" y="7090"/>
              <a:ext cx="1311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400" b="1">
                  <a:solidFill>
                    <a:srgbClr val="C00000"/>
                  </a:solidFill>
                </a:rPr>
                <a:t>KOL</a:t>
              </a:r>
              <a:r>
                <a:rPr lang="zh-CN" altLang="en-US" sz="2400" b="1">
                  <a:solidFill>
                    <a:srgbClr val="C00000"/>
                  </a:solidFill>
                </a:rPr>
                <a:t>投放</a:t>
              </a:r>
              <a:endParaRPr lang="zh-CN" altLang="en-US" sz="2400" b="1">
                <a:solidFill>
                  <a:srgbClr val="C00000"/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822" y="7092"/>
              <a:ext cx="2147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400" b="1">
                  <a:solidFill>
                    <a:srgbClr val="9B2591"/>
                  </a:solidFill>
                </a:rPr>
                <a:t>google</a:t>
              </a:r>
              <a:r>
                <a:rPr lang="zh-CN" altLang="en-US" sz="2400" b="1">
                  <a:solidFill>
                    <a:srgbClr val="9B2591"/>
                  </a:solidFill>
                </a:rPr>
                <a:t>投放</a:t>
              </a:r>
              <a:endParaRPr lang="zh-CN" altLang="en-US" sz="2400" b="1">
                <a:solidFill>
                  <a:srgbClr val="9B2591"/>
                </a:solidFill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0654" y="7092"/>
              <a:ext cx="266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400" b="1">
                  <a:solidFill>
                    <a:srgbClr val="77A917"/>
                  </a:solidFill>
                </a:rPr>
                <a:t>Facebook</a:t>
              </a:r>
              <a:r>
                <a:rPr lang="zh-CN" altLang="en-US" sz="2400" b="1">
                  <a:solidFill>
                    <a:srgbClr val="77A917"/>
                  </a:solidFill>
                </a:rPr>
                <a:t>投放</a:t>
              </a:r>
              <a:endParaRPr lang="zh-CN" altLang="en-US" sz="2400" b="1">
                <a:solidFill>
                  <a:srgbClr val="77A917"/>
                </a:solidFill>
              </a:endParaRPr>
            </a:p>
          </p:txBody>
        </p:sp>
      </p:grpSp>
    </p:spTree>
    <p:custDataLst>
      <p:tags r:id="rId6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5126990" y="652145"/>
            <a:ext cx="19373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chemeClr val="accent4"/>
                </a:solidFill>
              </a:rPr>
              <a:t>校园大使</a:t>
            </a:r>
            <a:endParaRPr lang="zh-CN" altLang="en-US" sz="2400" b="1">
              <a:solidFill>
                <a:schemeClr val="accent4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9875" y="1630680"/>
            <a:ext cx="4184015" cy="49771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907540" y="2775585"/>
            <a:ext cx="83769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在流量池里面抛诱饵</a:t>
            </a:r>
            <a:endParaRPr lang="zh-CN" altLang="en-US" sz="66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2496185" y="648970"/>
            <a:ext cx="7200000" cy="1111250"/>
            <a:chOff x="7803" y="3148"/>
            <a:chExt cx="7860" cy="1750"/>
          </a:xfrm>
        </p:grpSpPr>
        <p:sp>
          <p:nvSpPr>
            <p:cNvPr id="8" name="圆角矩形 7"/>
            <p:cNvSpPr/>
            <p:nvPr/>
          </p:nvSpPr>
          <p:spPr>
            <a:xfrm>
              <a:off x="11193" y="3148"/>
              <a:ext cx="4470" cy="1750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000"/>
            </a:p>
          </p:txBody>
        </p:sp>
        <p:sp>
          <p:nvSpPr>
            <p:cNvPr id="9" name="矩形 8"/>
            <p:cNvSpPr/>
            <p:nvPr/>
          </p:nvSpPr>
          <p:spPr>
            <a:xfrm>
              <a:off x="7803" y="3463"/>
              <a:ext cx="3389" cy="13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800" b="1"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骚起来</a:t>
              </a:r>
              <a:endParaRPr lang="zh-CN" altLang="en-US" sz="48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2349" y="3318"/>
              <a:ext cx="1697" cy="145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5400" b="1">
                  <a:solidFill>
                    <a:schemeClr val="tx1"/>
                  </a:solidFill>
                  <a:effectLst/>
                </a:rPr>
                <a:t>抄它</a:t>
              </a:r>
              <a:endParaRPr lang="zh-CN" altLang="en-US" sz="5400" b="1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5" name="组合 4"/>
          <p:cNvGrpSpPr/>
          <p:nvPr>
            <p:custDataLst>
              <p:tags r:id="rId1"/>
            </p:custDataLst>
          </p:nvPr>
        </p:nvGrpSpPr>
        <p:grpSpPr>
          <a:xfrm>
            <a:off x="2640965" y="2933700"/>
            <a:ext cx="7211060" cy="1726565"/>
            <a:chOff x="1066952" y="2695146"/>
            <a:chExt cx="3903951" cy="934954"/>
          </a:xfrm>
        </p:grpSpPr>
        <p:sp>
          <p:nvSpPr>
            <p:cNvPr id="11" name="MH_Other_1"/>
            <p:cNvSpPr/>
            <p:nvPr>
              <p:custDataLst>
                <p:tags r:id="rId2"/>
              </p:custDataLst>
            </p:nvPr>
          </p:nvSpPr>
          <p:spPr>
            <a:xfrm>
              <a:off x="1820063" y="2883425"/>
              <a:ext cx="973574" cy="556787"/>
            </a:xfrm>
            <a:custGeom>
              <a:avLst/>
              <a:gdLst>
                <a:gd name="connsiteX0" fmla="*/ 0 w 1079500"/>
                <a:gd name="connsiteY0" fmla="*/ 0 h 381000"/>
                <a:gd name="connsiteX1" fmla="*/ 96474 w 1079500"/>
                <a:gd name="connsiteY1" fmla="*/ 0 h 381000"/>
                <a:gd name="connsiteX2" fmla="*/ 97446 w 1079500"/>
                <a:gd name="connsiteY2" fmla="*/ 741 h 381000"/>
                <a:gd name="connsiteX3" fmla="*/ 539750 w 1079500"/>
                <a:gd name="connsiteY3" fmla="*/ 98029 h 381000"/>
                <a:gd name="connsiteX4" fmla="*/ 982054 w 1079500"/>
                <a:gd name="connsiteY4" fmla="*/ 741 h 381000"/>
                <a:gd name="connsiteX5" fmla="*/ 983026 w 1079500"/>
                <a:gd name="connsiteY5" fmla="*/ 0 h 381000"/>
                <a:gd name="connsiteX6" fmla="*/ 1079500 w 1079500"/>
                <a:gd name="connsiteY6" fmla="*/ 0 h 381000"/>
                <a:gd name="connsiteX7" fmla="*/ 1079500 w 1079500"/>
                <a:gd name="connsiteY7" fmla="*/ 381000 h 381000"/>
                <a:gd name="connsiteX8" fmla="*/ 983025 w 1079500"/>
                <a:gd name="connsiteY8" fmla="*/ 381000 h 381000"/>
                <a:gd name="connsiteX9" fmla="*/ 982054 w 1079500"/>
                <a:gd name="connsiteY9" fmla="*/ 380260 h 381000"/>
                <a:gd name="connsiteX10" fmla="*/ 539750 w 1079500"/>
                <a:gd name="connsiteY10" fmla="*/ 282972 h 381000"/>
                <a:gd name="connsiteX11" fmla="*/ 97446 w 1079500"/>
                <a:gd name="connsiteY11" fmla="*/ 380260 h 381000"/>
                <a:gd name="connsiteX12" fmla="*/ 96476 w 1079500"/>
                <a:gd name="connsiteY12" fmla="*/ 381000 h 381000"/>
                <a:gd name="connsiteX13" fmla="*/ 0 w 1079500"/>
                <a:gd name="connsiteY13" fmla="*/ 38100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500" h="381000">
                  <a:moveTo>
                    <a:pt x="0" y="0"/>
                  </a:moveTo>
                  <a:lnTo>
                    <a:pt x="96474" y="0"/>
                  </a:lnTo>
                  <a:lnTo>
                    <a:pt x="97446" y="741"/>
                  </a:lnTo>
                  <a:cubicBezTo>
                    <a:pt x="193302" y="59438"/>
                    <a:pt x="355632" y="98029"/>
                    <a:pt x="539750" y="98029"/>
                  </a:cubicBezTo>
                  <a:cubicBezTo>
                    <a:pt x="723868" y="98029"/>
                    <a:pt x="886198" y="59438"/>
                    <a:pt x="982054" y="741"/>
                  </a:cubicBezTo>
                  <a:lnTo>
                    <a:pt x="983026" y="0"/>
                  </a:lnTo>
                  <a:lnTo>
                    <a:pt x="1079500" y="0"/>
                  </a:lnTo>
                  <a:lnTo>
                    <a:pt x="1079500" y="381000"/>
                  </a:lnTo>
                  <a:lnTo>
                    <a:pt x="983025" y="381000"/>
                  </a:lnTo>
                  <a:lnTo>
                    <a:pt x="982054" y="380260"/>
                  </a:lnTo>
                  <a:cubicBezTo>
                    <a:pt x="886198" y="321564"/>
                    <a:pt x="723868" y="282972"/>
                    <a:pt x="539750" y="282972"/>
                  </a:cubicBezTo>
                  <a:cubicBezTo>
                    <a:pt x="355632" y="282972"/>
                    <a:pt x="193302" y="321564"/>
                    <a:pt x="97446" y="380260"/>
                  </a:cubicBezTo>
                  <a:lnTo>
                    <a:pt x="96476" y="381000"/>
                  </a:lnTo>
                  <a:lnTo>
                    <a:pt x="0" y="381000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p>
              <a:pPr algn="ctr">
                <a:defRPr/>
              </a:pPr>
              <a:endParaRPr lang="zh-CN" altLang="en-US" sz="101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MH_Other_2"/>
            <p:cNvSpPr/>
            <p:nvPr>
              <p:custDataLst>
                <p:tags r:id="rId3"/>
              </p:custDataLst>
            </p:nvPr>
          </p:nvSpPr>
          <p:spPr>
            <a:xfrm>
              <a:off x="1066952" y="2695146"/>
              <a:ext cx="934953" cy="934954"/>
            </a:xfrm>
            <a:prstGeom prst="ellipse">
              <a:avLst/>
            </a:prstGeom>
            <a:solidFill>
              <a:srgbClr val="54FC02"/>
            </a:solidFill>
            <a:ln w="28575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p>
              <a:pPr algn="ctr">
                <a:defRPr/>
              </a:pPr>
              <a:r>
                <a:rPr lang="zh-CN" altLang="en-US" sz="4000" b="1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+mn-ea"/>
                  <a:sym typeface="+mn-lt"/>
                </a:rPr>
                <a:t>归纳</a:t>
              </a:r>
              <a:endParaRPr lang="zh-CN" altLang="en-US" sz="4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3" name="MH_Other_3"/>
            <p:cNvSpPr/>
            <p:nvPr>
              <p:custDataLst>
                <p:tags r:id="rId4"/>
              </p:custDataLst>
            </p:nvPr>
          </p:nvSpPr>
          <p:spPr>
            <a:xfrm>
              <a:off x="3303759" y="2883425"/>
              <a:ext cx="973574" cy="556787"/>
            </a:xfrm>
            <a:custGeom>
              <a:avLst/>
              <a:gdLst>
                <a:gd name="connsiteX0" fmla="*/ 0 w 1079500"/>
                <a:gd name="connsiteY0" fmla="*/ 0 h 381000"/>
                <a:gd name="connsiteX1" fmla="*/ 96474 w 1079500"/>
                <a:gd name="connsiteY1" fmla="*/ 0 h 381000"/>
                <a:gd name="connsiteX2" fmla="*/ 97446 w 1079500"/>
                <a:gd name="connsiteY2" fmla="*/ 741 h 381000"/>
                <a:gd name="connsiteX3" fmla="*/ 539750 w 1079500"/>
                <a:gd name="connsiteY3" fmla="*/ 98029 h 381000"/>
                <a:gd name="connsiteX4" fmla="*/ 982054 w 1079500"/>
                <a:gd name="connsiteY4" fmla="*/ 741 h 381000"/>
                <a:gd name="connsiteX5" fmla="*/ 983026 w 1079500"/>
                <a:gd name="connsiteY5" fmla="*/ 0 h 381000"/>
                <a:gd name="connsiteX6" fmla="*/ 1079500 w 1079500"/>
                <a:gd name="connsiteY6" fmla="*/ 0 h 381000"/>
                <a:gd name="connsiteX7" fmla="*/ 1079500 w 1079500"/>
                <a:gd name="connsiteY7" fmla="*/ 381000 h 381000"/>
                <a:gd name="connsiteX8" fmla="*/ 983025 w 1079500"/>
                <a:gd name="connsiteY8" fmla="*/ 381000 h 381000"/>
                <a:gd name="connsiteX9" fmla="*/ 982054 w 1079500"/>
                <a:gd name="connsiteY9" fmla="*/ 380260 h 381000"/>
                <a:gd name="connsiteX10" fmla="*/ 539750 w 1079500"/>
                <a:gd name="connsiteY10" fmla="*/ 282972 h 381000"/>
                <a:gd name="connsiteX11" fmla="*/ 97446 w 1079500"/>
                <a:gd name="connsiteY11" fmla="*/ 380260 h 381000"/>
                <a:gd name="connsiteX12" fmla="*/ 96476 w 1079500"/>
                <a:gd name="connsiteY12" fmla="*/ 381000 h 381000"/>
                <a:gd name="connsiteX13" fmla="*/ 0 w 1079500"/>
                <a:gd name="connsiteY13" fmla="*/ 38100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500" h="381000">
                  <a:moveTo>
                    <a:pt x="0" y="0"/>
                  </a:moveTo>
                  <a:lnTo>
                    <a:pt x="96474" y="0"/>
                  </a:lnTo>
                  <a:lnTo>
                    <a:pt x="97446" y="741"/>
                  </a:lnTo>
                  <a:cubicBezTo>
                    <a:pt x="193302" y="59438"/>
                    <a:pt x="355632" y="98029"/>
                    <a:pt x="539750" y="98029"/>
                  </a:cubicBezTo>
                  <a:cubicBezTo>
                    <a:pt x="723868" y="98029"/>
                    <a:pt x="886198" y="59438"/>
                    <a:pt x="982054" y="741"/>
                  </a:cubicBezTo>
                  <a:lnTo>
                    <a:pt x="983026" y="0"/>
                  </a:lnTo>
                  <a:lnTo>
                    <a:pt x="1079500" y="0"/>
                  </a:lnTo>
                  <a:lnTo>
                    <a:pt x="1079500" y="381000"/>
                  </a:lnTo>
                  <a:lnTo>
                    <a:pt x="983025" y="381000"/>
                  </a:lnTo>
                  <a:lnTo>
                    <a:pt x="982054" y="380260"/>
                  </a:lnTo>
                  <a:cubicBezTo>
                    <a:pt x="886198" y="321564"/>
                    <a:pt x="723868" y="282972"/>
                    <a:pt x="539750" y="282972"/>
                  </a:cubicBezTo>
                  <a:cubicBezTo>
                    <a:pt x="355632" y="282972"/>
                    <a:pt x="193302" y="321564"/>
                    <a:pt x="97446" y="380260"/>
                  </a:cubicBezTo>
                  <a:lnTo>
                    <a:pt x="96476" y="381000"/>
                  </a:lnTo>
                  <a:lnTo>
                    <a:pt x="0" y="381000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p>
              <a:pPr algn="ctr">
                <a:defRPr/>
              </a:pPr>
              <a:endParaRPr lang="zh-CN" altLang="en-US" sz="101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4" name="MH_Other_4"/>
            <p:cNvSpPr/>
            <p:nvPr>
              <p:custDataLst>
                <p:tags r:id="rId5"/>
              </p:custDataLst>
            </p:nvPr>
          </p:nvSpPr>
          <p:spPr>
            <a:xfrm>
              <a:off x="2550646" y="2695146"/>
              <a:ext cx="934953" cy="934954"/>
            </a:xfrm>
            <a:prstGeom prst="ellipse">
              <a:avLst/>
            </a:prstGeom>
            <a:solidFill>
              <a:srgbClr val="7030A0"/>
            </a:solidFill>
            <a:ln w="28575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  <a:scene3d>
                <a:camera prst="orthographicFront"/>
                <a:lightRig rig="threePt" dir="t"/>
              </a:scene3d>
            </a:bodyPr>
            <a:p>
              <a:pPr algn="ctr">
                <a:defRPr/>
              </a:pPr>
              <a:r>
                <a:rPr lang="zh-CN" altLang="en-US" sz="4000" b="1" dirty="0">
                  <a:solidFill>
                    <a:srgbClr val="FFC000"/>
                  </a:solidFill>
                  <a:effectLst/>
                  <a:cs typeface="+mn-ea"/>
                  <a:sym typeface="+mn-lt"/>
                </a:rPr>
                <a:t>演绎</a:t>
              </a:r>
              <a:endParaRPr lang="zh-CN" altLang="en-US" sz="4000" b="1" dirty="0">
                <a:solidFill>
                  <a:srgbClr val="FFC000"/>
                </a:solidFill>
                <a:effectLst/>
                <a:cs typeface="+mn-ea"/>
                <a:sym typeface="+mn-lt"/>
              </a:endParaRPr>
            </a:p>
          </p:txBody>
        </p:sp>
        <p:sp>
          <p:nvSpPr>
            <p:cNvPr id="16" name="MH_Other_6"/>
            <p:cNvSpPr/>
            <p:nvPr>
              <p:custDataLst>
                <p:tags r:id="rId6"/>
              </p:custDataLst>
            </p:nvPr>
          </p:nvSpPr>
          <p:spPr>
            <a:xfrm>
              <a:off x="4035949" y="2695146"/>
              <a:ext cx="934954" cy="934954"/>
            </a:xfrm>
            <a:prstGeom prst="ellipse">
              <a:avLst/>
            </a:prstGeom>
            <a:solidFill>
              <a:srgbClr val="00B0F0"/>
            </a:solidFill>
            <a:ln w="28575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  <a:scene3d>
                <a:camera prst="orthographicFront"/>
                <a:lightRig rig="threePt" dir="t"/>
              </a:scene3d>
            </a:bodyPr>
            <a:p>
              <a:pPr algn="ctr">
                <a:defRPr/>
              </a:pPr>
              <a:r>
                <a:rPr lang="zh-CN" altLang="en-US" sz="4000" b="1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论证</a:t>
              </a:r>
              <a:endParaRPr lang="zh-CN" altLang="en-US" sz="4000" b="1" dirty="0">
                <a:solidFill>
                  <a:schemeClr val="tx1"/>
                </a:solidFill>
                <a:effectLst/>
                <a:cs typeface="+mn-ea"/>
                <a:sym typeface="+mn-lt"/>
              </a:endParaRPr>
            </a:p>
          </p:txBody>
        </p:sp>
      </p:grpSp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4198179" y="648970"/>
            <a:ext cx="4094656" cy="1111250"/>
            <a:chOff x="11193" y="3148"/>
            <a:chExt cx="4470" cy="1750"/>
          </a:xfrm>
        </p:grpSpPr>
        <p:sp>
          <p:nvSpPr>
            <p:cNvPr id="8" name="圆角矩形 7"/>
            <p:cNvSpPr/>
            <p:nvPr/>
          </p:nvSpPr>
          <p:spPr>
            <a:xfrm>
              <a:off x="11193" y="3148"/>
              <a:ext cx="4470" cy="1750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000"/>
            </a:p>
          </p:txBody>
        </p:sp>
        <p:sp>
          <p:nvSpPr>
            <p:cNvPr id="10" name="矩形 9"/>
            <p:cNvSpPr/>
            <p:nvPr/>
          </p:nvSpPr>
          <p:spPr>
            <a:xfrm>
              <a:off x="12349" y="3318"/>
              <a:ext cx="1697" cy="145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5400" b="1">
                  <a:solidFill>
                    <a:schemeClr val="tx1"/>
                  </a:solidFill>
                  <a:effectLst/>
                </a:rPr>
                <a:t>抄谁</a:t>
              </a:r>
              <a:endParaRPr lang="zh-CN" altLang="en-US" sz="5400" b="1">
                <a:solidFill>
                  <a:schemeClr val="tx1"/>
                </a:solidFill>
                <a:effectLst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948180" y="2516505"/>
            <a:ext cx="2630170" cy="26111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监控对手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监控流量池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监控</a:t>
            </a: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Trending</a:t>
            </a:r>
            <a:endParaRPr lang="en-US" altLang="zh-CN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监控排行榜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监控广告素材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监控头部玩家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53025" y="2420620"/>
            <a:ext cx="2184400" cy="27070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sitemap</a:t>
            </a:r>
            <a:endParaRPr lang="en-US" altLang="zh-CN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trending</a:t>
            </a:r>
            <a:endParaRPr lang="en-US" altLang="zh-CN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sourcecode</a:t>
            </a:r>
            <a:endParaRPr lang="en-US" altLang="zh-CN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友情链接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广告监控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### TK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监控</a:t>
            </a: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altLang="zh-CN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45425" y="2656840"/>
            <a:ext cx="182562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排行榜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### toolify</a:t>
            </a:r>
            <a:endParaRPr lang="en-US" altLang="zh-CN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### 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插件榜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### stripe</a:t>
            </a:r>
            <a:r>
              <a:rPr lang="zh-CN" alt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榜</a:t>
            </a:r>
            <a:endParaRPr lang="zh-CN" alt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1543685" y="2183765"/>
            <a:ext cx="9104630" cy="1506855"/>
            <a:chOff x="2214" y="3148"/>
            <a:chExt cx="13449" cy="2373"/>
          </a:xfrm>
        </p:grpSpPr>
        <p:sp>
          <p:nvSpPr>
            <p:cNvPr id="4" name="圆角矩形 3"/>
            <p:cNvSpPr/>
            <p:nvPr/>
          </p:nvSpPr>
          <p:spPr>
            <a:xfrm>
              <a:off x="11258" y="3148"/>
              <a:ext cx="4405" cy="2373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214" y="3512"/>
              <a:ext cx="8928" cy="188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7200" b="1"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来一起做一个</a:t>
              </a:r>
              <a:endParaRPr lang="zh-CN" altLang="en-US" sz="72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1452" y="3318"/>
              <a:ext cx="3488" cy="20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8000" b="1">
                  <a:solidFill>
                    <a:schemeClr val="tx1"/>
                  </a:solidFill>
                  <a:effectLst/>
                </a:rPr>
                <a:t>骚货</a:t>
              </a:r>
              <a:endParaRPr lang="zh-CN" altLang="en-US" sz="8000" b="1">
                <a:solidFill>
                  <a:schemeClr val="tx1"/>
                </a:solidFill>
                <a:effectLst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3362325" y="2183765"/>
            <a:ext cx="5467350" cy="1506855"/>
            <a:chOff x="7053" y="3148"/>
            <a:chExt cx="8610" cy="2373"/>
          </a:xfrm>
        </p:grpSpPr>
        <p:sp>
          <p:nvSpPr>
            <p:cNvPr id="4" name="圆角矩形 3"/>
            <p:cNvSpPr/>
            <p:nvPr/>
          </p:nvSpPr>
          <p:spPr>
            <a:xfrm>
              <a:off x="10729" y="3148"/>
              <a:ext cx="4934" cy="2373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7053" y="3512"/>
              <a:ext cx="3168" cy="188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7200" b="1"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谨慎</a:t>
              </a:r>
              <a:endParaRPr lang="zh-CN" altLang="en-US" sz="72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1452" y="3318"/>
              <a:ext cx="3488" cy="208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8000" b="1">
                  <a:solidFill>
                    <a:schemeClr val="tx1"/>
                  </a:solidFill>
                  <a:effectLst/>
                </a:rPr>
                <a:t>食用</a:t>
              </a:r>
              <a:endParaRPr lang="zh-CN" altLang="en-US" sz="8000" b="1">
                <a:solidFill>
                  <a:schemeClr val="tx1"/>
                </a:solidFill>
                <a:effectLst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242945" y="965835"/>
            <a:ext cx="5708015" cy="1111250"/>
            <a:chOff x="6674" y="3148"/>
            <a:chExt cx="8989" cy="1750"/>
          </a:xfrm>
        </p:grpSpPr>
        <p:sp>
          <p:nvSpPr>
            <p:cNvPr id="4" name="圆角矩形 3"/>
            <p:cNvSpPr/>
            <p:nvPr/>
          </p:nvSpPr>
          <p:spPr>
            <a:xfrm>
              <a:off x="11193" y="3148"/>
              <a:ext cx="4470" cy="1750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000"/>
            </a:p>
          </p:txBody>
        </p:sp>
        <p:sp>
          <p:nvSpPr>
            <p:cNvPr id="5" name="矩形 4"/>
            <p:cNvSpPr/>
            <p:nvPr/>
          </p:nvSpPr>
          <p:spPr>
            <a:xfrm>
              <a:off x="6674" y="3391"/>
              <a:ext cx="4176" cy="13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800" b="1"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什么是</a:t>
              </a:r>
              <a:endParaRPr lang="zh-CN" altLang="en-US" sz="48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1972" y="3318"/>
              <a:ext cx="2448" cy="145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5400" b="1">
                  <a:solidFill>
                    <a:schemeClr val="tx1"/>
                  </a:solidFill>
                  <a:effectLst/>
                </a:rPr>
                <a:t>骚货</a:t>
              </a:r>
              <a:endParaRPr lang="zh-CN" altLang="en-US" sz="5400" b="1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2575560" y="3140075"/>
            <a:ext cx="7211060" cy="1726565"/>
            <a:chOff x="1066952" y="2695146"/>
            <a:chExt cx="3903951" cy="934954"/>
          </a:xfrm>
        </p:grpSpPr>
        <p:sp>
          <p:nvSpPr>
            <p:cNvPr id="11" name="MH_Other_1"/>
            <p:cNvSpPr/>
            <p:nvPr>
              <p:custDataLst>
                <p:tags r:id="rId2"/>
              </p:custDataLst>
            </p:nvPr>
          </p:nvSpPr>
          <p:spPr>
            <a:xfrm>
              <a:off x="1820063" y="2883425"/>
              <a:ext cx="973574" cy="556787"/>
            </a:xfrm>
            <a:custGeom>
              <a:avLst/>
              <a:gdLst>
                <a:gd name="connsiteX0" fmla="*/ 0 w 1079500"/>
                <a:gd name="connsiteY0" fmla="*/ 0 h 381000"/>
                <a:gd name="connsiteX1" fmla="*/ 96474 w 1079500"/>
                <a:gd name="connsiteY1" fmla="*/ 0 h 381000"/>
                <a:gd name="connsiteX2" fmla="*/ 97446 w 1079500"/>
                <a:gd name="connsiteY2" fmla="*/ 741 h 381000"/>
                <a:gd name="connsiteX3" fmla="*/ 539750 w 1079500"/>
                <a:gd name="connsiteY3" fmla="*/ 98029 h 381000"/>
                <a:gd name="connsiteX4" fmla="*/ 982054 w 1079500"/>
                <a:gd name="connsiteY4" fmla="*/ 741 h 381000"/>
                <a:gd name="connsiteX5" fmla="*/ 983026 w 1079500"/>
                <a:gd name="connsiteY5" fmla="*/ 0 h 381000"/>
                <a:gd name="connsiteX6" fmla="*/ 1079500 w 1079500"/>
                <a:gd name="connsiteY6" fmla="*/ 0 h 381000"/>
                <a:gd name="connsiteX7" fmla="*/ 1079500 w 1079500"/>
                <a:gd name="connsiteY7" fmla="*/ 381000 h 381000"/>
                <a:gd name="connsiteX8" fmla="*/ 983025 w 1079500"/>
                <a:gd name="connsiteY8" fmla="*/ 381000 h 381000"/>
                <a:gd name="connsiteX9" fmla="*/ 982054 w 1079500"/>
                <a:gd name="connsiteY9" fmla="*/ 380260 h 381000"/>
                <a:gd name="connsiteX10" fmla="*/ 539750 w 1079500"/>
                <a:gd name="connsiteY10" fmla="*/ 282972 h 381000"/>
                <a:gd name="connsiteX11" fmla="*/ 97446 w 1079500"/>
                <a:gd name="connsiteY11" fmla="*/ 380260 h 381000"/>
                <a:gd name="connsiteX12" fmla="*/ 96476 w 1079500"/>
                <a:gd name="connsiteY12" fmla="*/ 381000 h 381000"/>
                <a:gd name="connsiteX13" fmla="*/ 0 w 1079500"/>
                <a:gd name="connsiteY13" fmla="*/ 38100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500" h="381000">
                  <a:moveTo>
                    <a:pt x="0" y="0"/>
                  </a:moveTo>
                  <a:lnTo>
                    <a:pt x="96474" y="0"/>
                  </a:lnTo>
                  <a:lnTo>
                    <a:pt x="97446" y="741"/>
                  </a:lnTo>
                  <a:cubicBezTo>
                    <a:pt x="193302" y="59438"/>
                    <a:pt x="355632" y="98029"/>
                    <a:pt x="539750" y="98029"/>
                  </a:cubicBezTo>
                  <a:cubicBezTo>
                    <a:pt x="723868" y="98029"/>
                    <a:pt x="886198" y="59438"/>
                    <a:pt x="982054" y="741"/>
                  </a:cubicBezTo>
                  <a:lnTo>
                    <a:pt x="983026" y="0"/>
                  </a:lnTo>
                  <a:lnTo>
                    <a:pt x="1079500" y="0"/>
                  </a:lnTo>
                  <a:lnTo>
                    <a:pt x="1079500" y="381000"/>
                  </a:lnTo>
                  <a:lnTo>
                    <a:pt x="983025" y="381000"/>
                  </a:lnTo>
                  <a:lnTo>
                    <a:pt x="982054" y="380260"/>
                  </a:lnTo>
                  <a:cubicBezTo>
                    <a:pt x="886198" y="321564"/>
                    <a:pt x="723868" y="282972"/>
                    <a:pt x="539750" y="282972"/>
                  </a:cubicBezTo>
                  <a:cubicBezTo>
                    <a:pt x="355632" y="282972"/>
                    <a:pt x="193302" y="321564"/>
                    <a:pt x="97446" y="380260"/>
                  </a:cubicBezTo>
                  <a:lnTo>
                    <a:pt x="96476" y="381000"/>
                  </a:lnTo>
                  <a:lnTo>
                    <a:pt x="0" y="381000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p>
              <a:pPr algn="ctr">
                <a:defRPr/>
              </a:pPr>
              <a:endParaRPr lang="zh-CN" altLang="en-US" sz="101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MH_Other_2"/>
            <p:cNvSpPr/>
            <p:nvPr>
              <p:custDataLst>
                <p:tags r:id="rId3"/>
              </p:custDataLst>
            </p:nvPr>
          </p:nvSpPr>
          <p:spPr>
            <a:xfrm>
              <a:off x="1066952" y="2695146"/>
              <a:ext cx="934953" cy="934954"/>
            </a:xfrm>
            <a:prstGeom prst="ellipse">
              <a:avLst/>
            </a:prstGeom>
            <a:solidFill>
              <a:srgbClr val="54FC02"/>
            </a:solidFill>
            <a:ln w="28575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p>
              <a:pPr algn="ctr">
                <a:defRPr/>
              </a:pPr>
              <a:r>
                <a:rPr lang="zh-CN" altLang="en-US" sz="4000" b="1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+mn-ea"/>
                  <a:sym typeface="+mn-lt"/>
                </a:rPr>
                <a:t>简单</a:t>
              </a:r>
              <a:endParaRPr lang="zh-CN" altLang="en-US" sz="4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3" name="MH_Other_3"/>
            <p:cNvSpPr/>
            <p:nvPr>
              <p:custDataLst>
                <p:tags r:id="rId4"/>
              </p:custDataLst>
            </p:nvPr>
          </p:nvSpPr>
          <p:spPr>
            <a:xfrm>
              <a:off x="3303759" y="2883425"/>
              <a:ext cx="973574" cy="556787"/>
            </a:xfrm>
            <a:custGeom>
              <a:avLst/>
              <a:gdLst>
                <a:gd name="connsiteX0" fmla="*/ 0 w 1079500"/>
                <a:gd name="connsiteY0" fmla="*/ 0 h 381000"/>
                <a:gd name="connsiteX1" fmla="*/ 96474 w 1079500"/>
                <a:gd name="connsiteY1" fmla="*/ 0 h 381000"/>
                <a:gd name="connsiteX2" fmla="*/ 97446 w 1079500"/>
                <a:gd name="connsiteY2" fmla="*/ 741 h 381000"/>
                <a:gd name="connsiteX3" fmla="*/ 539750 w 1079500"/>
                <a:gd name="connsiteY3" fmla="*/ 98029 h 381000"/>
                <a:gd name="connsiteX4" fmla="*/ 982054 w 1079500"/>
                <a:gd name="connsiteY4" fmla="*/ 741 h 381000"/>
                <a:gd name="connsiteX5" fmla="*/ 983026 w 1079500"/>
                <a:gd name="connsiteY5" fmla="*/ 0 h 381000"/>
                <a:gd name="connsiteX6" fmla="*/ 1079500 w 1079500"/>
                <a:gd name="connsiteY6" fmla="*/ 0 h 381000"/>
                <a:gd name="connsiteX7" fmla="*/ 1079500 w 1079500"/>
                <a:gd name="connsiteY7" fmla="*/ 381000 h 381000"/>
                <a:gd name="connsiteX8" fmla="*/ 983025 w 1079500"/>
                <a:gd name="connsiteY8" fmla="*/ 381000 h 381000"/>
                <a:gd name="connsiteX9" fmla="*/ 982054 w 1079500"/>
                <a:gd name="connsiteY9" fmla="*/ 380260 h 381000"/>
                <a:gd name="connsiteX10" fmla="*/ 539750 w 1079500"/>
                <a:gd name="connsiteY10" fmla="*/ 282972 h 381000"/>
                <a:gd name="connsiteX11" fmla="*/ 97446 w 1079500"/>
                <a:gd name="connsiteY11" fmla="*/ 380260 h 381000"/>
                <a:gd name="connsiteX12" fmla="*/ 96476 w 1079500"/>
                <a:gd name="connsiteY12" fmla="*/ 381000 h 381000"/>
                <a:gd name="connsiteX13" fmla="*/ 0 w 1079500"/>
                <a:gd name="connsiteY13" fmla="*/ 38100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500" h="381000">
                  <a:moveTo>
                    <a:pt x="0" y="0"/>
                  </a:moveTo>
                  <a:lnTo>
                    <a:pt x="96474" y="0"/>
                  </a:lnTo>
                  <a:lnTo>
                    <a:pt x="97446" y="741"/>
                  </a:lnTo>
                  <a:cubicBezTo>
                    <a:pt x="193302" y="59438"/>
                    <a:pt x="355632" y="98029"/>
                    <a:pt x="539750" y="98029"/>
                  </a:cubicBezTo>
                  <a:cubicBezTo>
                    <a:pt x="723868" y="98029"/>
                    <a:pt x="886198" y="59438"/>
                    <a:pt x="982054" y="741"/>
                  </a:cubicBezTo>
                  <a:lnTo>
                    <a:pt x="983026" y="0"/>
                  </a:lnTo>
                  <a:lnTo>
                    <a:pt x="1079500" y="0"/>
                  </a:lnTo>
                  <a:lnTo>
                    <a:pt x="1079500" y="381000"/>
                  </a:lnTo>
                  <a:lnTo>
                    <a:pt x="983025" y="381000"/>
                  </a:lnTo>
                  <a:lnTo>
                    <a:pt x="982054" y="380260"/>
                  </a:lnTo>
                  <a:cubicBezTo>
                    <a:pt x="886198" y="321564"/>
                    <a:pt x="723868" y="282972"/>
                    <a:pt x="539750" y="282972"/>
                  </a:cubicBezTo>
                  <a:cubicBezTo>
                    <a:pt x="355632" y="282972"/>
                    <a:pt x="193302" y="321564"/>
                    <a:pt x="97446" y="380260"/>
                  </a:cubicBezTo>
                  <a:lnTo>
                    <a:pt x="96476" y="381000"/>
                  </a:lnTo>
                  <a:lnTo>
                    <a:pt x="0" y="381000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p>
              <a:pPr algn="ctr">
                <a:defRPr/>
              </a:pPr>
              <a:endParaRPr lang="zh-CN" altLang="en-US" sz="101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4" name="MH_Other_4"/>
            <p:cNvSpPr/>
            <p:nvPr>
              <p:custDataLst>
                <p:tags r:id="rId5"/>
              </p:custDataLst>
            </p:nvPr>
          </p:nvSpPr>
          <p:spPr>
            <a:xfrm>
              <a:off x="2550646" y="2695146"/>
              <a:ext cx="934953" cy="934954"/>
            </a:xfrm>
            <a:prstGeom prst="ellipse">
              <a:avLst/>
            </a:prstGeom>
            <a:solidFill>
              <a:srgbClr val="7030A0"/>
            </a:solidFill>
            <a:ln w="28575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  <a:scene3d>
                <a:camera prst="orthographicFront"/>
                <a:lightRig rig="threePt" dir="t"/>
              </a:scene3d>
            </a:bodyPr>
            <a:p>
              <a:pPr algn="ctr">
                <a:defRPr/>
              </a:pPr>
              <a:r>
                <a:rPr lang="zh-CN" altLang="en-US" sz="4000" b="1" dirty="0">
                  <a:solidFill>
                    <a:srgbClr val="FFC000"/>
                  </a:solidFill>
                  <a:effectLst/>
                  <a:cs typeface="+mn-ea"/>
                  <a:sym typeface="+mn-lt"/>
                </a:rPr>
                <a:t>粗暴</a:t>
              </a:r>
              <a:endParaRPr lang="zh-CN" altLang="en-US" sz="4000" b="1" dirty="0">
                <a:solidFill>
                  <a:srgbClr val="FFC000"/>
                </a:solidFill>
                <a:effectLst/>
                <a:cs typeface="+mn-ea"/>
                <a:sym typeface="+mn-lt"/>
              </a:endParaRPr>
            </a:p>
          </p:txBody>
        </p:sp>
        <p:sp>
          <p:nvSpPr>
            <p:cNvPr id="16" name="MH_Other_6"/>
            <p:cNvSpPr/>
            <p:nvPr>
              <p:custDataLst>
                <p:tags r:id="rId6"/>
              </p:custDataLst>
            </p:nvPr>
          </p:nvSpPr>
          <p:spPr>
            <a:xfrm>
              <a:off x="4035949" y="2695146"/>
              <a:ext cx="934954" cy="934954"/>
            </a:xfrm>
            <a:prstGeom prst="ellipse">
              <a:avLst/>
            </a:prstGeom>
            <a:solidFill>
              <a:srgbClr val="00B0F0"/>
            </a:solidFill>
            <a:ln w="28575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  <a:scene3d>
                <a:camera prst="orthographicFront"/>
                <a:lightRig rig="threePt" dir="t"/>
              </a:scene3d>
            </a:bodyPr>
            <a:p>
              <a:pPr algn="ctr">
                <a:defRPr/>
              </a:pPr>
              <a:r>
                <a:rPr lang="zh-CN" altLang="en-US" sz="4000" b="1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暴利</a:t>
              </a:r>
              <a:endParaRPr lang="zh-CN" altLang="en-US" sz="4000" b="1" dirty="0">
                <a:solidFill>
                  <a:schemeClr val="tx1"/>
                </a:solidFill>
                <a:effectLst/>
                <a:cs typeface="+mn-ea"/>
                <a:sym typeface="+mn-lt"/>
              </a:endParaRPr>
            </a:p>
          </p:txBody>
        </p:sp>
      </p:grpSp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2613437" y="648970"/>
            <a:ext cx="7082748" cy="1111250"/>
            <a:chOff x="7931" y="3148"/>
            <a:chExt cx="7732" cy="1750"/>
          </a:xfrm>
        </p:grpSpPr>
        <p:sp>
          <p:nvSpPr>
            <p:cNvPr id="4" name="圆角矩形 3"/>
            <p:cNvSpPr/>
            <p:nvPr/>
          </p:nvSpPr>
          <p:spPr>
            <a:xfrm>
              <a:off x="11193" y="3148"/>
              <a:ext cx="4470" cy="1750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000"/>
            </a:p>
          </p:txBody>
        </p:sp>
        <p:sp>
          <p:nvSpPr>
            <p:cNvPr id="5" name="矩形 4"/>
            <p:cNvSpPr/>
            <p:nvPr/>
          </p:nvSpPr>
          <p:spPr>
            <a:xfrm>
              <a:off x="7931" y="3318"/>
              <a:ext cx="3142" cy="13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800" b="1"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一些自然</a:t>
              </a:r>
              <a:endParaRPr lang="zh-CN" altLang="en-US" sz="48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1972" y="3318"/>
              <a:ext cx="2448" cy="145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5400" b="1">
                  <a:solidFill>
                    <a:schemeClr val="tx1"/>
                  </a:solidFill>
                  <a:effectLst/>
                </a:rPr>
                <a:t>骚货</a:t>
              </a:r>
              <a:endParaRPr lang="zh-CN" altLang="en-US" sz="5400" b="1">
                <a:solidFill>
                  <a:schemeClr val="tx1"/>
                </a:solidFill>
                <a:effectLst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9910" y="2608580"/>
            <a:ext cx="2959735" cy="16402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9250" y="2592705"/>
            <a:ext cx="3615055" cy="165608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3890" y="2608580"/>
            <a:ext cx="3627120" cy="165608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10" y="4968875"/>
            <a:ext cx="3421380" cy="155003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8335" y="4959350"/>
            <a:ext cx="3444240" cy="155956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9620" y="4959350"/>
            <a:ext cx="3526790" cy="159702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photify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79095" y="3310255"/>
            <a:ext cx="3310255" cy="1919605"/>
          </a:xfrm>
          <a:prstGeom prst="rect">
            <a:avLst/>
          </a:prstGeom>
        </p:spPr>
      </p:pic>
      <p:pic>
        <p:nvPicPr>
          <p:cNvPr id="5" name="creati-1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284345" y="2565400"/>
            <a:ext cx="2048510" cy="3472815"/>
          </a:xfrm>
          <a:prstGeom prst="rect">
            <a:avLst/>
          </a:prstGeom>
        </p:spPr>
      </p:pic>
      <p:pic>
        <p:nvPicPr>
          <p:cNvPr id="6" name="pic+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6927850" y="2565400"/>
            <a:ext cx="2207260" cy="347281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2496185" y="648970"/>
            <a:ext cx="7200000" cy="1111250"/>
            <a:chOff x="7803" y="3148"/>
            <a:chExt cx="7860" cy="1750"/>
          </a:xfrm>
        </p:grpSpPr>
        <p:sp>
          <p:nvSpPr>
            <p:cNvPr id="8" name="圆角矩形 7"/>
            <p:cNvSpPr/>
            <p:nvPr/>
          </p:nvSpPr>
          <p:spPr>
            <a:xfrm>
              <a:off x="11193" y="3148"/>
              <a:ext cx="4470" cy="1750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000"/>
            </a:p>
          </p:txBody>
        </p:sp>
        <p:sp>
          <p:nvSpPr>
            <p:cNvPr id="9" name="矩形 8"/>
            <p:cNvSpPr/>
            <p:nvPr/>
          </p:nvSpPr>
          <p:spPr>
            <a:xfrm>
              <a:off x="7803" y="3463"/>
              <a:ext cx="3389" cy="13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800" b="1"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一些投流</a:t>
              </a:r>
              <a:endParaRPr lang="zh-CN" altLang="en-US" sz="48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1972" y="3318"/>
              <a:ext cx="2448" cy="145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5400" b="1">
                  <a:solidFill>
                    <a:schemeClr val="tx1"/>
                  </a:solidFill>
                  <a:effectLst/>
                </a:rPr>
                <a:t>骚货</a:t>
              </a:r>
              <a:endParaRPr lang="zh-CN" altLang="en-US" sz="5400" b="1">
                <a:solidFill>
                  <a:schemeClr val="tx1"/>
                </a:solidFill>
                <a:effectLst/>
              </a:endParaRPr>
            </a:p>
          </p:txBody>
        </p:sp>
      </p:grpSp>
      <p:pic>
        <p:nvPicPr>
          <p:cNvPr id="11" name="gpa">
            <a:hlinkClick r:id="" action="ppaction://media"/>
          </p:cNvPr>
          <p:cNvPicPr/>
          <p:nvPr>
            <a:videoFile r:link="rId13"/>
            <p:extLst>
              <p:ext uri="{DAA4B4D4-6D71-4841-9C94-3DE7FCFB9230}">
                <p14:media xmlns:p14="http://schemas.microsoft.com/office/powerpoint/2010/main" r:embed="rId14"/>
              </p:ext>
            </p:extLst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9696450" y="2565400"/>
            <a:ext cx="1935480" cy="3473450"/>
          </a:xfrm>
          <a:prstGeom prst="rect">
            <a:avLst/>
          </a:prstGeom>
        </p:spPr>
      </p:pic>
    </p:spTree>
    <p:custDataLst>
      <p:tags r:id="rId17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0">
              <p:cMediaNode>
                <p:cTn id="14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0">
              <p:cMediaNode>
                <p:cTn id="20" fill="hold" display="1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5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2496185" y="648970"/>
            <a:ext cx="7200000" cy="1111250"/>
            <a:chOff x="7803" y="3148"/>
            <a:chExt cx="7860" cy="1750"/>
          </a:xfrm>
        </p:grpSpPr>
        <p:sp>
          <p:nvSpPr>
            <p:cNvPr id="8" name="圆角矩形 7"/>
            <p:cNvSpPr/>
            <p:nvPr/>
          </p:nvSpPr>
          <p:spPr>
            <a:xfrm>
              <a:off x="11193" y="3148"/>
              <a:ext cx="4470" cy="1750"/>
            </a:xfrm>
            <a:prstGeom prst="roundRect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000"/>
            </a:p>
          </p:txBody>
        </p:sp>
        <p:sp>
          <p:nvSpPr>
            <p:cNvPr id="9" name="矩形 8"/>
            <p:cNvSpPr/>
            <p:nvPr/>
          </p:nvSpPr>
          <p:spPr>
            <a:xfrm>
              <a:off x="7803" y="3463"/>
              <a:ext cx="3389" cy="13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800" b="1"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非常规</a:t>
              </a:r>
              <a:endParaRPr lang="zh-CN" altLang="en-US" sz="48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1974" y="3318"/>
              <a:ext cx="2446" cy="145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5400" b="1">
                  <a:solidFill>
                    <a:schemeClr val="tx1"/>
                  </a:solidFill>
                  <a:effectLst/>
                </a:rPr>
                <a:t>骚操作</a:t>
              </a:r>
              <a:endParaRPr lang="zh-CN" altLang="en-US" sz="5400" b="1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300480" y="2343785"/>
            <a:ext cx="9154160" cy="465455"/>
            <a:chOff x="2481" y="7087"/>
            <a:chExt cx="14416" cy="733"/>
          </a:xfrm>
        </p:grpSpPr>
        <p:sp>
          <p:nvSpPr>
            <p:cNvPr id="6" name="文本框 5"/>
            <p:cNvSpPr txBox="1"/>
            <p:nvPr/>
          </p:nvSpPr>
          <p:spPr>
            <a:xfrm>
              <a:off x="2481" y="7087"/>
              <a:ext cx="126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chemeClr val="accent2"/>
                  </a:solidFill>
                </a:rPr>
                <a:t>截</a:t>
              </a:r>
              <a:r>
                <a:rPr lang="zh-CN" altLang="en-US" sz="2400" b="1">
                  <a:solidFill>
                    <a:schemeClr val="accent4"/>
                  </a:solidFill>
                </a:rPr>
                <a:t>流</a:t>
              </a:r>
              <a:endParaRPr lang="zh-CN" altLang="en-US" sz="2400" b="1">
                <a:solidFill>
                  <a:schemeClr val="accent4"/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078" y="7088"/>
              <a:ext cx="13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蹭</a:t>
              </a:r>
              <a:r>
                <a:rPr lang="zh-CN" altLang="en-US" sz="2400" b="1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词</a:t>
              </a:r>
              <a:endParaRPr lang="zh-CN" altLang="en-US" sz="2400" b="1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722" y="7089"/>
              <a:ext cx="13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等</a:t>
              </a:r>
              <a:r>
                <a:rPr lang="zh-CN" altLang="en-US" sz="2400" b="1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风</a:t>
              </a:r>
              <a:endParaRPr lang="zh-CN" altLang="en-US" sz="2400" b="1">
                <a:solidFill>
                  <a:schemeClr val="accent3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366" y="7090"/>
              <a:ext cx="13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7030A0"/>
                  </a:solidFill>
                </a:rPr>
                <a:t>矩</a:t>
              </a:r>
              <a:r>
                <a:rPr lang="zh-CN" altLang="en-US" sz="2400" b="1">
                  <a:solidFill>
                    <a:srgbClr val="C00000"/>
                  </a:solidFill>
                </a:rPr>
                <a:t>阵</a:t>
              </a:r>
              <a:endParaRPr lang="zh-CN" altLang="en-US" sz="2400" b="1">
                <a:solidFill>
                  <a:srgbClr val="C00000"/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010" y="7091"/>
              <a:ext cx="13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58CC73"/>
                  </a:solidFill>
                </a:rPr>
                <a:t>抓</a:t>
              </a:r>
              <a:r>
                <a:rPr lang="zh-CN" altLang="en-US" sz="2400" b="1">
                  <a:solidFill>
                    <a:srgbClr val="9B2591"/>
                  </a:solidFill>
                </a:rPr>
                <a:t>新</a:t>
              </a:r>
              <a:endParaRPr lang="zh-CN" altLang="en-US" sz="2400" b="1">
                <a:solidFill>
                  <a:srgbClr val="9B2591"/>
                </a:solidFill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0654" y="7092"/>
              <a:ext cx="13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77A917"/>
                  </a:solidFill>
                </a:rPr>
                <a:t>猎</a:t>
              </a:r>
              <a:r>
                <a:rPr lang="zh-CN" altLang="en-US" sz="2400" b="1">
                  <a:solidFill>
                    <a:srgbClr val="FF0000"/>
                  </a:solidFill>
                </a:rPr>
                <a:t>性</a:t>
              </a:r>
              <a:endParaRPr lang="zh-CN" altLang="en-US" sz="2400" b="1">
                <a:solidFill>
                  <a:srgbClr val="FF0000"/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2298" y="7093"/>
              <a:ext cx="13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FB9129"/>
                  </a:solidFill>
                </a:rPr>
                <a:t>裂</a:t>
              </a:r>
              <a:r>
                <a:rPr lang="zh-CN" altLang="en-US" sz="2400" b="1">
                  <a:solidFill>
                    <a:srgbClr val="17A874"/>
                  </a:solidFill>
                </a:rPr>
                <a:t>变</a:t>
              </a:r>
              <a:endParaRPr lang="zh-CN" altLang="en-US" sz="2400" b="1">
                <a:solidFill>
                  <a:srgbClr val="17A874"/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3942" y="7094"/>
              <a:ext cx="13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02A8BB"/>
                  </a:solidFill>
                </a:rPr>
                <a:t>老</a:t>
              </a:r>
              <a:r>
                <a:rPr lang="zh-CN" altLang="en-US" sz="2400" b="1">
                  <a:solidFill>
                    <a:srgbClr val="FFC000"/>
                  </a:solidFill>
                </a:rPr>
                <a:t>二</a:t>
              </a:r>
              <a:endParaRPr lang="zh-CN" altLang="en-US" sz="2400" b="1">
                <a:solidFill>
                  <a:srgbClr val="FFC000"/>
                </a:solidFill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5586" y="7095"/>
              <a:ext cx="131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>
                  <a:solidFill>
                    <a:srgbClr val="FF6600"/>
                  </a:solidFill>
                </a:rPr>
                <a:t>李</a:t>
              </a:r>
              <a:r>
                <a:rPr lang="zh-CN" altLang="en-US" sz="2400" b="1">
                  <a:solidFill>
                    <a:srgbClr val="54FC02"/>
                  </a:solidFill>
                </a:rPr>
                <a:t>鬼</a:t>
              </a:r>
              <a:endParaRPr lang="zh-CN" altLang="en-US" sz="2400" b="1">
                <a:solidFill>
                  <a:srgbClr val="54FC02"/>
                </a:solidFill>
              </a:endParaRPr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" y="3470275"/>
            <a:ext cx="4942205" cy="252285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950" y="3543300"/>
            <a:ext cx="5396230" cy="2352675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2926715" y="2938145"/>
            <a:ext cx="8026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chemeClr val="accent2"/>
                </a:solidFill>
              </a:rPr>
              <a:t>截</a:t>
            </a:r>
            <a:r>
              <a:rPr lang="zh-CN" altLang="en-US" sz="2400" b="1">
                <a:solidFill>
                  <a:schemeClr val="accent4"/>
                </a:solidFill>
              </a:rPr>
              <a:t>流</a:t>
            </a:r>
            <a:endParaRPr lang="zh-CN" altLang="en-US" sz="2400" b="1">
              <a:solidFill>
                <a:schemeClr val="accent4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485505" y="2945765"/>
            <a:ext cx="832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蹭</a:t>
            </a:r>
            <a:r>
              <a:rPr lang="zh-CN" altLang="en-US" sz="2400" b="1">
                <a:solidFill>
                  <a:schemeClr val="accent6">
                    <a:lumMod val="60000"/>
                    <a:lumOff val="40000"/>
                  </a:schemeClr>
                </a:solidFill>
              </a:rPr>
              <a:t>词</a:t>
            </a:r>
            <a:endParaRPr lang="zh-CN" altLang="en-US" sz="24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750" y="1725930"/>
            <a:ext cx="4624070" cy="40551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1960" y="2687955"/>
            <a:ext cx="5975985" cy="270446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445125" y="628015"/>
            <a:ext cx="832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等</a:t>
            </a:r>
            <a:r>
              <a:rPr lang="zh-CN" altLang="en-US" sz="2400" b="1">
                <a:solidFill>
                  <a:schemeClr val="accent3">
                    <a:lumMod val="60000"/>
                    <a:lumOff val="40000"/>
                  </a:schemeClr>
                </a:solidFill>
              </a:rPr>
              <a:t>风</a:t>
            </a:r>
            <a:endParaRPr lang="zh-CN" altLang="en-US" sz="2400" b="1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8" name="文本框 17"/>
          <p:cNvSpPr txBox="1"/>
          <p:nvPr/>
        </p:nvSpPr>
        <p:spPr>
          <a:xfrm>
            <a:off x="5680075" y="574675"/>
            <a:ext cx="832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rgbClr val="7030A0"/>
                </a:solidFill>
              </a:rPr>
              <a:t>矩</a:t>
            </a:r>
            <a:r>
              <a:rPr lang="zh-CN" altLang="en-US" sz="2400" b="1">
                <a:solidFill>
                  <a:srgbClr val="C00000"/>
                </a:solidFill>
              </a:rPr>
              <a:t>阵</a:t>
            </a:r>
            <a:endParaRPr lang="zh-CN" altLang="en-US" sz="2400" b="1">
              <a:solidFill>
                <a:srgbClr val="C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3175" y="1557020"/>
            <a:ext cx="2112010" cy="40659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815" y="1722120"/>
            <a:ext cx="6350635" cy="34131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8" name="文本框 17"/>
          <p:cNvSpPr txBox="1"/>
          <p:nvPr/>
        </p:nvSpPr>
        <p:spPr>
          <a:xfrm>
            <a:off x="5680075" y="574675"/>
            <a:ext cx="832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rgbClr val="C00000"/>
                </a:solidFill>
              </a:rPr>
              <a:t>裂变</a:t>
            </a:r>
            <a:endParaRPr lang="zh-CN" altLang="en-US" sz="2400" b="1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6155" y="1386840"/>
            <a:ext cx="10219690" cy="46253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DIAGRAM_VIRTUALLY_FRAME" val="{&quot;height&quot;:317.9179527559055,&quot;left&quot;:57.35275590551181,&quot;top&quot;:114.8320472440945,&quot;width&quot;:781.847244094488}"/>
</p:tagLst>
</file>

<file path=ppt/tags/tag66.xml><?xml version="1.0" encoding="utf-8"?>
<p:tagLst xmlns:p="http://schemas.openxmlformats.org/presentationml/2006/main">
  <p:tag name="MH" val="20151008134206"/>
  <p:tag name="MH_LIBRARY" val="GRAPHIC"/>
  <p:tag name="MH_TYPE" val="Other"/>
  <p:tag name="MH_ORDER" val="1"/>
  <p:tag name="KSO_WM_DIAGRAM_VIRTUALLY_FRAME" val="{&quot;height&quot;:317.9179527559055,&quot;left&quot;:57.35275590551181,&quot;top&quot;:114.8320472440945,&quot;width&quot;:781.847244094488}"/>
</p:tagLst>
</file>

<file path=ppt/tags/tag67.xml><?xml version="1.0" encoding="utf-8"?>
<p:tagLst xmlns:p="http://schemas.openxmlformats.org/presentationml/2006/main">
  <p:tag name="MH" val="20151008134206"/>
  <p:tag name="MH_LIBRARY" val="GRAPHIC"/>
  <p:tag name="MH_TYPE" val="Other"/>
  <p:tag name="MH_ORDER" val="2"/>
  <p:tag name="KSO_WM_DIAGRAM_VIRTUALLY_FRAME" val="{&quot;height&quot;:317.9179527559055,&quot;left&quot;:57.35275590551181,&quot;top&quot;:114.8320472440945,&quot;width&quot;:781.847244094488}"/>
</p:tagLst>
</file>

<file path=ppt/tags/tag68.xml><?xml version="1.0" encoding="utf-8"?>
<p:tagLst xmlns:p="http://schemas.openxmlformats.org/presentationml/2006/main">
  <p:tag name="MH" val="20151008134206"/>
  <p:tag name="MH_LIBRARY" val="GRAPHIC"/>
  <p:tag name="MH_TYPE" val="Other"/>
  <p:tag name="MH_ORDER" val="3"/>
  <p:tag name="KSO_WM_DIAGRAM_VIRTUALLY_FRAME" val="{&quot;height&quot;:317.9179527559055,&quot;left&quot;:57.35275590551181,&quot;top&quot;:114.8320472440945,&quot;width&quot;:781.847244094488}"/>
</p:tagLst>
</file>

<file path=ppt/tags/tag69.xml><?xml version="1.0" encoding="utf-8"?>
<p:tagLst xmlns:p="http://schemas.openxmlformats.org/presentationml/2006/main">
  <p:tag name="MH" val="20151008134206"/>
  <p:tag name="MH_LIBRARY" val="GRAPHIC"/>
  <p:tag name="MH_TYPE" val="Other"/>
  <p:tag name="MH_ORDER" val="4"/>
  <p:tag name="KSO_WM_DIAGRAM_VIRTUALLY_FRAME" val="{&quot;height&quot;:317.9179527559055,&quot;left&quot;:57.35275590551181,&quot;top&quot;:114.8320472440945,&quot;width&quot;:781.847244094488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MH" val="20151008134206"/>
  <p:tag name="MH_LIBRARY" val="GRAPHIC"/>
  <p:tag name="MH_TYPE" val="Other"/>
  <p:tag name="MH_ORDER" val="6"/>
  <p:tag name="KSO_WM_DIAGRAM_VIRTUALLY_FRAME" val="{&quot;height&quot;:317.9179527559055,&quot;left&quot;:57.35275590551181,&quot;top&quot;:114.8320472440945,&quot;width&quot;:781.847244094488}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7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7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7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DIAGRAM_VIRTUALLY_FRAME" val="{&quot;height&quot;:104.15,&quot;left&quot;:210.25,&quot;top&quot;:231.25,&quot;width&quot;:541.65}"/>
</p:tagLst>
</file>

<file path=ppt/tags/tag83.xml><?xml version="1.0" encoding="utf-8"?>
<p:tagLst xmlns:p="http://schemas.openxmlformats.org/presentationml/2006/main">
  <p:tag name="KSO_WM_DIAGRAM_VIRTUALLY_FRAME" val="{&quot;height&quot;:104.15,&quot;left&quot;:210.25,&quot;top&quot;:231.25,&quot;width&quot;:541.65}"/>
</p:tagLst>
</file>

<file path=ppt/tags/tag84.xml><?xml version="1.0" encoding="utf-8"?>
<p:tagLst xmlns:p="http://schemas.openxmlformats.org/presentationml/2006/main">
  <p:tag name="KSO_WM_DIAGRAM_VIRTUALLY_FRAME" val="{&quot;height&quot;:104.15,&quot;left&quot;:210.25,&quot;top&quot;:231.25,&quot;width&quot;:541.65}"/>
</p:tagLst>
</file>

<file path=ppt/tags/tag85.xml><?xml version="1.0" encoding="utf-8"?>
<p:tagLst xmlns:p="http://schemas.openxmlformats.org/presentationml/2006/main">
  <p:tag name="KSO_WM_DIAGRAM_VIRTUALLY_FRAME" val="{&quot;height&quot;:104.15,&quot;left&quot;:210.25,&quot;top&quot;:231.25,&quot;width&quot;:541.65}"/>
</p:tagLst>
</file>

<file path=ppt/tags/tag86.xml><?xml version="1.0" encoding="utf-8"?>
<p:tagLst xmlns:p="http://schemas.openxmlformats.org/presentationml/2006/main">
  <p:tag name="KSO_WM_DIAGRAM_VIRTUALLY_FRAME" val="{&quot;height&quot;:104.15,&quot;left&quot;:210.25,&quot;top&quot;:231.25,&quot;width&quot;:541.65}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DIAGRAM_VIRTUALLY_FRAME" val="{&quot;height&quot;:65.6,&quot;left&quot;:210.25,&quot;top&quot;:269.8,&quot;width&quot;:541.65}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1.xml><?xml version="1.0" encoding="utf-8"?>
<p:tagLst xmlns:p="http://schemas.openxmlformats.org/presentationml/2006/main">
  <p:tag name="KSO_WM_DIAGRAM_VIRTUALLY_FRAME" val="{&quot;height&quot;:317.9179527559055,&quot;left&quot;:57.35275590551181,&quot;top&quot;:114.8320472440945,&quot;width&quot;:781.847244094488}"/>
</p:tagLst>
</file>

<file path=ppt/tags/tag92.xml><?xml version="1.0" encoding="utf-8"?>
<p:tagLst xmlns:p="http://schemas.openxmlformats.org/presentationml/2006/main">
  <p:tag name="MH" val="20151008134206"/>
  <p:tag name="MH_LIBRARY" val="GRAPHIC"/>
  <p:tag name="MH_TYPE" val="Other"/>
  <p:tag name="MH_ORDER" val="1"/>
  <p:tag name="KSO_WM_DIAGRAM_VIRTUALLY_FRAME" val="{&quot;height&quot;:317.9179527559055,&quot;left&quot;:57.35275590551181,&quot;top&quot;:114.8320472440945,&quot;width&quot;:781.847244094488}"/>
</p:tagLst>
</file>

<file path=ppt/tags/tag93.xml><?xml version="1.0" encoding="utf-8"?>
<p:tagLst xmlns:p="http://schemas.openxmlformats.org/presentationml/2006/main">
  <p:tag name="MH" val="20151008134206"/>
  <p:tag name="MH_LIBRARY" val="GRAPHIC"/>
  <p:tag name="MH_TYPE" val="Other"/>
  <p:tag name="MH_ORDER" val="2"/>
  <p:tag name="KSO_WM_DIAGRAM_VIRTUALLY_FRAME" val="{&quot;height&quot;:317.9179527559055,&quot;left&quot;:57.35275590551181,&quot;top&quot;:114.8320472440945,&quot;width&quot;:781.847244094488}"/>
</p:tagLst>
</file>

<file path=ppt/tags/tag94.xml><?xml version="1.0" encoding="utf-8"?>
<p:tagLst xmlns:p="http://schemas.openxmlformats.org/presentationml/2006/main">
  <p:tag name="MH" val="20151008134206"/>
  <p:tag name="MH_LIBRARY" val="GRAPHIC"/>
  <p:tag name="MH_TYPE" val="Other"/>
  <p:tag name="MH_ORDER" val="3"/>
  <p:tag name="KSO_WM_DIAGRAM_VIRTUALLY_FRAME" val="{&quot;height&quot;:317.9179527559055,&quot;left&quot;:57.35275590551181,&quot;top&quot;:114.8320472440945,&quot;width&quot;:781.847244094488}"/>
</p:tagLst>
</file>

<file path=ppt/tags/tag95.xml><?xml version="1.0" encoding="utf-8"?>
<p:tagLst xmlns:p="http://schemas.openxmlformats.org/presentationml/2006/main">
  <p:tag name="MH" val="20151008134206"/>
  <p:tag name="MH_LIBRARY" val="GRAPHIC"/>
  <p:tag name="MH_TYPE" val="Other"/>
  <p:tag name="MH_ORDER" val="4"/>
  <p:tag name="KSO_WM_DIAGRAM_VIRTUALLY_FRAME" val="{&quot;height&quot;:317.9179527559055,&quot;left&quot;:57.35275590551181,&quot;top&quot;:114.8320472440945,&quot;width&quot;:781.847244094488}"/>
</p:tagLst>
</file>

<file path=ppt/tags/tag96.xml><?xml version="1.0" encoding="utf-8"?>
<p:tagLst xmlns:p="http://schemas.openxmlformats.org/presentationml/2006/main">
  <p:tag name="MH" val="20151008134206"/>
  <p:tag name="MH_LIBRARY" val="GRAPHIC"/>
  <p:tag name="MH_TYPE" val="Other"/>
  <p:tag name="MH_ORDER" val="6"/>
  <p:tag name="KSO_WM_DIAGRAM_VIRTUALLY_FRAME" val="{&quot;height&quot;:317.9179527559055,&quot;left&quot;:57.35275590551181,&quot;top&quot;:114.8320472440945,&quot;width&quot;:781.847244094488}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</Words>
  <Application>WPS 演示</Application>
  <PresentationFormat>宽屏</PresentationFormat>
  <Paragraphs>133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Rocks</cp:lastModifiedBy>
  <cp:revision>168</cp:revision>
  <dcterms:created xsi:type="dcterms:W3CDTF">2019-06-19T02:08:00Z</dcterms:created>
  <dcterms:modified xsi:type="dcterms:W3CDTF">2025-07-25T07:32:33Z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2052-12.1.0.22215</vt:lpwstr>
  </property>
  <property fmtid="{D5CDD505-2E9C-101B-9397-08002B2CF9AE}" pid="3" name="ICV">
    <vt:lpwstr>AC08512AC571439497FB7C36D99A6CA5_11</vt:lpwstr>
  </property>
</Properties>
</file>